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EBD8B-8B1F-C74A-BB44-A47B18604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8330" y="1163783"/>
            <a:ext cx="10736282" cy="2265218"/>
          </a:xfrm>
        </p:spPr>
        <p:txBody>
          <a:bodyPr/>
          <a:lstStyle/>
          <a:p>
            <a:pPr algn="ctr"/>
            <a:r>
              <a:rPr lang="en-US"/>
              <a:t>Open Data Project</a:t>
            </a:r>
            <a:br>
              <a:rPr lang="en-US"/>
            </a:b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9BA10D-90EB-1547-B408-12200BADF6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3976255"/>
            <a:ext cx="8915399" cy="1927407"/>
          </a:xfrm>
        </p:spPr>
        <p:txBody>
          <a:bodyPr>
            <a:normAutofit/>
          </a:bodyPr>
          <a:lstStyle/>
          <a:p>
            <a:pPr algn="r"/>
            <a:r>
              <a:rPr lang="en-US" sz="4000"/>
              <a:t>Presented by:</a:t>
            </a:r>
          </a:p>
          <a:p>
            <a:pPr algn="r"/>
            <a:r>
              <a:rPr lang="en-US"/>
              <a:t>Chandni Desai</a:t>
            </a:r>
          </a:p>
          <a:p>
            <a:pPr algn="r"/>
            <a:r>
              <a:rPr lang="en-US"/>
              <a:t>Deepti Bhatia</a:t>
            </a:r>
          </a:p>
          <a:p>
            <a:pPr algn="r"/>
            <a:r>
              <a:rPr lang="en-US" err="1"/>
              <a:t>Nehaben</a:t>
            </a:r>
            <a:r>
              <a:rPr lang="en-US"/>
              <a:t> </a:t>
            </a:r>
            <a:r>
              <a:rPr lang="en-US" err="1"/>
              <a:t>Kapadiya</a:t>
            </a:r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3AC14C7-B8BB-49EA-B546-8FCA913502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791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67"/>
    </mc:Choice>
    <mc:Fallback>
      <p:transition spd="slow" advTm="19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8AEE2-740B-BF43-8417-E6836B163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6D7CB-6FAB-1143-B5E2-BC5D896EC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9423" y="1503505"/>
            <a:ext cx="8915400" cy="44703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Provide the city's residents &amp; visitors the most user- friendly &amp; state-of-the-art experience while using open data for their needs.</a:t>
            </a:r>
          </a:p>
          <a:p>
            <a:r>
              <a:rPr lang="en-US" sz="2800"/>
              <a:t>Data analysis over raw data</a:t>
            </a:r>
          </a:p>
          <a:p>
            <a:r>
              <a:rPr lang="en-US" sz="2800"/>
              <a:t>Oppurtunity for open data users to access this data in various formats including but not limited to raw data download, charts, APIs for developers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8BB4BEB-B423-454F-B4CB-5822B17288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900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22"/>
    </mc:Choice>
    <mc:Fallback>
      <p:transition spd="slow" advTm="46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F5010-8041-9A4A-993A-3BA02C831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07EF0-14E7-1748-A661-4040DCD0D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468582"/>
            <a:ext cx="8915400" cy="44426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Create a User Interface to provide options for data analysis for every open data set</a:t>
            </a:r>
            <a:endParaRPr lang="en-US"/>
          </a:p>
          <a:p>
            <a:r>
              <a:rPr lang="en-US" sz="2800"/>
              <a:t>Options include providing answers relating to various specifics of the open data category</a:t>
            </a:r>
          </a:p>
          <a:p>
            <a:r>
              <a:rPr lang="en-US" sz="2800"/>
              <a:t>Also providing visual representation to data using charts &amp; graphs</a:t>
            </a:r>
          </a:p>
          <a:p>
            <a:r>
              <a:rPr lang="en-US" sz="2800"/>
              <a:t>APIs for developers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F7C452C-1119-4173-B8AE-61CC5BF6DC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745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576"/>
    </mc:Choice>
    <mc:Fallback>
      <p:transition spd="slow" advTm="1135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7992F-40EC-0D4E-8FFC-9419991B9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0872" y="42584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/>
              <a:t>Prototype Design</a:t>
            </a:r>
            <a:br>
              <a:rPr lang="en-US"/>
            </a:br>
            <a:br>
              <a:rPr lang="en-US"/>
            </a:br>
            <a:endParaRPr lang="en-US" sz="2800"/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215331-C809-4AB6-849F-25B997D1A5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220586" y="1565632"/>
            <a:ext cx="6081774" cy="518283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EA7997-E8D3-4D81-890B-ACAE44D38E94}"/>
              </a:ext>
            </a:extLst>
          </p:cNvPr>
          <p:cNvSpPr txBox="1"/>
          <p:nvPr/>
        </p:nvSpPr>
        <p:spPr>
          <a:xfrm>
            <a:off x="4894847" y="954505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User Interface: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67E4A35-BB1F-43E0-9129-487690752F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742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742"/>
    </mc:Choice>
    <mc:Fallback>
      <p:transition spd="slow" advTm="136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1B91DAD-0756-45AE-AF47-6CE7A2BD4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166347" y="1097895"/>
            <a:ext cx="8355885" cy="49552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2573FF-F8C9-448B-9A2C-EFF3561D9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925" y="313294"/>
            <a:ext cx="8270003" cy="49883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/>
              <a:t>Results: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A52EC39-B2EC-4F56-8420-403049935A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92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22"/>
    </mc:Choice>
    <mc:Fallback>
      <p:transition spd="slow" advTm="41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971AA-D768-437C-ABE2-CD9AD8BA5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2F125-C86A-4B64-8868-713B8B189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>
                <a:ea typeface="+mn-lt"/>
                <a:cs typeface="+mn-lt"/>
              </a:rPr>
              <a:t>Increase in productivity of the end user.</a:t>
            </a:r>
            <a:endParaRPr lang="en-US" sz="2800"/>
          </a:p>
          <a:p>
            <a:r>
              <a:rPr lang="en-US" sz="2800">
                <a:ea typeface="+mn-lt"/>
                <a:cs typeface="+mn-lt"/>
              </a:rPr>
              <a:t>Conversion into Visual format of data for easy analysis.</a:t>
            </a:r>
          </a:p>
          <a:p>
            <a:r>
              <a:rPr lang="en-US" sz="2800">
                <a:ea typeface="+mn-lt"/>
                <a:cs typeface="+mn-lt"/>
              </a:rPr>
              <a:t>Quick and accurate decision making.</a:t>
            </a:r>
            <a:endParaRPr lang="en-US" sz="2800"/>
          </a:p>
          <a:p>
            <a:endParaRPr lang="en-US" sz="280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9A990B1-5B45-445D-9E55-C33EFE4ED5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55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546"/>
    </mc:Choice>
    <mc:Fallback>
      <p:transition spd="slow" advTm="62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CD306B45-25EE-434D-ABA9-A27B79320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624EE-32AC-2846-BC14-9510EEB8C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019" y="942108"/>
            <a:ext cx="3256550" cy="496911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2">
                    <a:lumMod val="75000"/>
                  </a:schemeClr>
                </a:solidFill>
              </a:rPr>
              <a:t>Plan for Future Iterations</a:t>
            </a: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0A42F85E-4939-431E-8B4A-EC07C8E0A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7" name="Straight Connector 11">
            <a:extLst>
              <a:ext uri="{FF2B5EF4-FFF2-40B4-BE49-F238E27FC236}">
                <a16:creationId xmlns:a16="http://schemas.microsoft.com/office/drawing/2014/main" id="{27EBB3F9-D6F7-4F6A-8843-9FEBA15E4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71831"/>
            <a:ext cx="0" cy="3200400"/>
          </a:xfrm>
          <a:prstGeom prst="line">
            <a:avLst/>
          </a:prstGeom>
          <a:ln w="158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D2B17EF-74EB-4C33-B2E2-8E727B2E7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1">
              <a:alpha val="30000"/>
            </a:schemeClr>
          </a:solidFill>
        </p:grpSpPr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0A5F1F8A-3206-4B86-883F-65E98BB6E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6935F8C7-CC88-4243-9786-F3CDBF04A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9AF7BAD9-71B3-40D8-A089-EFF7FE67B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6467094F-AEF0-4D3B-BB76-8B3C1F08B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36F56AF9-DEF1-44E7-BF42-6AAC1AA9D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A43EBE71-20BA-4A40-A513-516678089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DB39648-7B38-4D0B-93C5-048EC4A45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8DD2661F-DE5F-45EA-B30B-7C6589638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ABF0A0E5-E68E-4183-A913-228692FD8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615D8F55-8ACD-4EFE-A832-06E785479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0FDF4201-8CEC-474B-A6B1-88039B704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0F60AEA4-B25F-417E-93FC-59686DFBE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F0247-38E6-BE41-AFD2-71F67EB3D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9062" y="942108"/>
            <a:ext cx="6455549" cy="49691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Use of dynamic data fetched from open data portal as a feed for data analysis.</a:t>
            </a:r>
          </a:p>
          <a:p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Replace demo data for charts with dynamic data.</a:t>
            </a:r>
          </a:p>
          <a:p>
            <a:pPr marL="0" indent="0">
              <a:buNone/>
            </a:pPr>
            <a:endParaRPr lang="en-US" sz="28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Create a User Interface to enable users with options for open data analysis.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68D0E6F-E18B-4C4C-B7AC-9D78107EA9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615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91"/>
    </mc:Choice>
    <mc:Fallback>
      <p:transition spd="slow" advTm="47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186</Words>
  <Application>Microsoft Office PowerPoint</Application>
  <PresentationFormat>Widescreen</PresentationFormat>
  <Paragraphs>29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Wisp</vt:lpstr>
      <vt:lpstr>Open Data Project </vt:lpstr>
      <vt:lpstr>Objectives</vt:lpstr>
      <vt:lpstr>Our Work</vt:lpstr>
      <vt:lpstr>Prototype Design  </vt:lpstr>
      <vt:lpstr>Results:</vt:lpstr>
      <vt:lpstr>Overview</vt:lpstr>
      <vt:lpstr>Plan for Future Iterations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Data Project COMP - 3300</dc:title>
  <dc:creator>Nehaben Kapadiya</dc:creator>
  <cp:lastModifiedBy>Chandni</cp:lastModifiedBy>
  <cp:revision>3</cp:revision>
  <dcterms:created xsi:type="dcterms:W3CDTF">2020-08-12T18:48:36Z</dcterms:created>
  <dcterms:modified xsi:type="dcterms:W3CDTF">2020-08-13T01:34:44Z</dcterms:modified>
</cp:coreProperties>
</file>

<file path=docProps/thumbnail.jpeg>
</file>